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6" y="-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1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46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38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100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038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94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468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41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1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701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52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295DB-F00D-4F57-97E2-8B06B7385C3B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179D9-3FB1-4609-915C-84EA00323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06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548680"/>
            <a:ext cx="7772400" cy="1470025"/>
          </a:xfrm>
        </p:spPr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755576" y="2177674"/>
            <a:ext cx="759633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Activité </a:t>
            </a:r>
            <a:r>
              <a:rPr lang="fr-FR" sz="4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– </a:t>
            </a:r>
            <a:r>
              <a:rPr lang="fr-FR" sz="4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l’ADN, support de l’information génétique</a:t>
            </a:r>
            <a:endParaRPr lang="fr-FR" sz="4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349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333500" y="35718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9" name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8091" y="558574"/>
            <a:ext cx="4933174" cy="207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7544" y="483931"/>
            <a:ext cx="3816424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itchFamily="34" charset="0"/>
              </a:rPr>
              <a:t>La cellule est une unité fondamentale, structurale et fonctionnelle des organismes vivants. Elle peut remplir toutes les fonctions de l’organisme, à savoir le métabolisme, le mouvement, la croissance, la reproduction ou encore la transmission de l’information génétique.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88554" y="3884356"/>
            <a:ext cx="6838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- Les chromosomes sont de longues molécules d’ADN</a:t>
            </a:r>
          </a:p>
          <a:p>
            <a:r>
              <a:rPr lang="fr-FR" sz="2400" dirty="0"/>
              <a:t>- L’ADN contient l’information génétique sous forme codée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608" y="3565326"/>
            <a:ext cx="7128792" cy="18002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131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396552" y="536921"/>
            <a:ext cx="995305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è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 partie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montrer en quoi les r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sultats exp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rimentaux sont en accord avec l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’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id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 que les chromosomes sont de longues mol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cules d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’</a:t>
            </a:r>
            <a:r>
              <a:rPr kumimoji="0" lang="fr-FR" altLang="fr-FR" sz="3200" b="0" i="0" u="none" strike="noStrike" cap="none" normalizeH="0" baseline="0" dirty="0" smtClean="0">
                <a:ln>
                  <a:noFill/>
                </a:ln>
                <a:solidFill>
                  <a:srgbClr val="CE181E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ADN</a:t>
            </a:r>
            <a:endParaRPr kumimoji="0" lang="fr-FR" alt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2708920"/>
            <a:ext cx="7632848" cy="28803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475656" y="3105835"/>
            <a:ext cx="59766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Étape 1 : extraction d’ADN – kiwi, banane, oignon….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619672" y="4437112"/>
            <a:ext cx="3030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/>
              <a:t>→ Voir Fiche </a:t>
            </a:r>
            <a:r>
              <a:rPr lang="fr-FR" sz="2400" dirty="0"/>
              <a:t>protocole</a:t>
            </a:r>
          </a:p>
        </p:txBody>
      </p:sp>
    </p:spTree>
    <p:extLst>
      <p:ext uri="{BB962C8B-B14F-4D97-AF65-F5344CB8AC3E}">
        <p14:creationId xmlns:p14="http://schemas.microsoft.com/office/powerpoint/2010/main" val="1903401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476672"/>
            <a:ext cx="8352928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3200" dirty="0" smtClean="0">
                <a:solidFill>
                  <a:srgbClr val="CE181E"/>
                </a:solidFill>
                <a:effectLst/>
                <a:latin typeface="Arial"/>
                <a:ea typeface="Calibri"/>
                <a:cs typeface="Times New Roman"/>
              </a:rPr>
              <a:t>2ème partie : A l’aide d’un modèle moléculaire, expliquez l’idée que la molécule d’ADN peut porter un message génétique universel.</a:t>
            </a:r>
            <a:endParaRPr lang="fr-FR" sz="3200" dirty="0"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3284984"/>
            <a:ext cx="7488832" cy="2088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619672" y="3482072"/>
            <a:ext cx="5616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effectLst/>
                <a:latin typeface="Arial"/>
                <a:ea typeface="Calibri"/>
              </a:rPr>
              <a:t>Étape 2 : visualisation de la molécule d’ADN en 3D grâce au logiciel </a:t>
            </a:r>
            <a:r>
              <a:rPr lang="fr-FR" sz="2400" dirty="0" err="1" smtClean="0">
                <a:solidFill>
                  <a:srgbClr val="000000"/>
                </a:solidFill>
                <a:effectLst/>
                <a:latin typeface="Arial"/>
                <a:ea typeface="Calibri"/>
              </a:rPr>
              <a:t>Libmol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2339752" y="4313069"/>
            <a:ext cx="35365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 smtClean="0">
                <a:effectLst/>
                <a:latin typeface="Arial"/>
                <a:ea typeface="Calibri"/>
              </a:rPr>
              <a:t>→ Fiche technique du logiciel</a:t>
            </a:r>
            <a:endParaRPr lang="fr-FR" sz="2000" dirty="0"/>
          </a:p>
        </p:txBody>
      </p:sp>
      <p:sp>
        <p:nvSpPr>
          <p:cNvPr id="6" name="Rectangle 5"/>
          <p:cNvSpPr/>
          <p:nvPr/>
        </p:nvSpPr>
        <p:spPr>
          <a:xfrm>
            <a:off x="2336970" y="4721623"/>
            <a:ext cx="22653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 smtClean="0">
                <a:effectLst/>
                <a:latin typeface="Arial"/>
                <a:ea typeface="Calibri"/>
              </a:rPr>
              <a:t>→ Fiche protocole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837633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836712"/>
            <a:ext cx="7704856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3200" b="1" u="sng" dirty="0" smtClean="0">
                <a:effectLst/>
                <a:latin typeface="Arial"/>
                <a:ea typeface="Calibri"/>
                <a:cs typeface="Times New Roman"/>
              </a:rPr>
              <a:t>Vous répondrez sous la forme d’un texte et d’un schéma légendé en utilisant les informations vues dans la capsule vidéo et vérifiées par l’expérience ainsi que l’utilisation du logiciel.</a:t>
            </a:r>
            <a:endParaRPr lang="fr-FR" sz="3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603185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119</Words>
  <Application>Microsoft Office PowerPoint</Application>
  <PresentationFormat>Affichage à l'écran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ordi maison</dc:creator>
  <cp:lastModifiedBy>ordi maison</cp:lastModifiedBy>
  <cp:revision>2</cp:revision>
  <dcterms:created xsi:type="dcterms:W3CDTF">2019-10-30T14:41:23Z</dcterms:created>
  <dcterms:modified xsi:type="dcterms:W3CDTF">2019-10-30T14:56:19Z</dcterms:modified>
</cp:coreProperties>
</file>